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fntdata" ContentType="application/x-fontdata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EB Garamond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-16" y="-3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font" Target="fonts/font1.fntdata"/><Relationship Id="rId5" Type="http://schemas.openxmlformats.org/officeDocument/2006/relationships/font" Target="fonts/font2.fntdata"/><Relationship Id="rId6" Type="http://schemas.openxmlformats.org/officeDocument/2006/relationships/font" Target="fonts/font3.fntdata"/><Relationship Id="rId7" Type="http://schemas.openxmlformats.org/officeDocument/2006/relationships/font" Target="fonts/font4.fntdata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09b10773a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09b10773a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tna_globe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370" y="1505185"/>
            <a:ext cx="1053630" cy="2128545"/>
          </a:xfrm>
          <a:prstGeom prst="rect">
            <a:avLst/>
          </a:prstGeom>
        </p:spPr>
      </p:pic>
      <p:sp>
        <p:nvSpPr>
          <p:cNvPr id="63" name="Google Shape;63;p14"/>
          <p:cNvSpPr txBox="1"/>
          <p:nvPr/>
        </p:nvSpPr>
        <p:spPr>
          <a:xfrm>
            <a:off x="8234633" y="2287448"/>
            <a:ext cx="10671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+ 0.9°</a:t>
            </a:r>
            <a:endParaRPr sz="22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19124" y="689702"/>
            <a:ext cx="5131245" cy="1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venir"/>
              <a:buNone/>
            </a:pPr>
            <a:r>
              <a:rPr lang="en" sz="2800" dirty="0">
                <a:latin typeface="Garamond"/>
                <a:ea typeface="EB Garamond"/>
                <a:cs typeface="Garamond"/>
                <a:sym typeface="EB Garamond"/>
              </a:rPr>
              <a:t>Whatever you are doing right now is probably not as important as addressing global warming. </a:t>
            </a:r>
            <a:r>
              <a:rPr lang="en" sz="1000" dirty="0"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" sz="1000" dirty="0">
                <a:latin typeface="Avenir"/>
                <a:ea typeface="Avenir"/>
                <a:cs typeface="Avenir"/>
                <a:sym typeface="Avenir"/>
              </a:rPr>
            </a:b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" sz="800" dirty="0">
                <a:latin typeface="Avenir"/>
                <a:ea typeface="Avenir"/>
                <a:cs typeface="Avenir"/>
                <a:sym typeface="Avenir"/>
              </a:rPr>
            </a:b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" sz="800" dirty="0">
                <a:latin typeface="Avenir"/>
                <a:ea typeface="Avenir"/>
                <a:cs typeface="Avenir"/>
                <a:sym typeface="Avenir"/>
              </a:rPr>
            </a:b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" sz="800" dirty="0">
                <a:latin typeface="Avenir"/>
                <a:ea typeface="Avenir"/>
                <a:cs typeface="Avenir"/>
                <a:sym typeface="Avenir"/>
              </a:rPr>
            </a:br>
            <a:endParaRPr sz="800" i="0" u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52511" y="4449175"/>
            <a:ext cx="30000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+mj-lt"/>
                <a:ea typeface="Avenir"/>
                <a:cs typeface="Avenir"/>
                <a:sym typeface="Avenir"/>
              </a:rPr>
              <a:t>https://climate.studio</a:t>
            </a:r>
            <a:endParaRPr dirty="0">
              <a:latin typeface="+mj-l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19125" y="2251680"/>
            <a:ext cx="4115100" cy="1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000" dirty="0">
                <a:solidFill>
                  <a:srgbClr val="999999"/>
                </a:solidFill>
                <a:latin typeface="+mn-lt"/>
                <a:ea typeface="Avenir"/>
                <a:cs typeface="Avenir"/>
                <a:sym typeface="Avenir"/>
              </a:rPr>
              <a:t>We must become a zero emissions carbon neutral world before 2040 if we want to continue to enjoy our current state into the future, avoid run away warming, and pass on a world to the next generation that is at all similar to our own. The window for mitigating action on climate change will close </a:t>
            </a:r>
            <a:r>
              <a:rPr lang="en" sz="1000" dirty="0">
                <a:solidFill>
                  <a:srgbClr val="999999"/>
                </a:solidFill>
                <a:latin typeface="+mn-lt"/>
                <a:ea typeface="Avenir"/>
                <a:cs typeface="Avenir"/>
                <a:sym typeface="Avenir"/>
              </a:rPr>
              <a:t>in the next decade. We must help governments, companies, and individuals take radical action today. </a:t>
            </a:r>
            <a:r>
              <a:rPr lang="en" sz="1000" dirty="0">
                <a:solidFill>
                  <a:srgbClr val="999999"/>
                </a:solidFill>
                <a:latin typeface="+mn-lt"/>
                <a:ea typeface="Avenir"/>
                <a:cs typeface="Avenir"/>
                <a:sym typeface="Avenir"/>
              </a:rPr>
              <a:t>Let's understand this urgency, and embed this existential issue into all of our thinking and everything we </a:t>
            </a:r>
            <a:r>
              <a:rPr lang="en" sz="1000" dirty="0" smtClean="0">
                <a:solidFill>
                  <a:srgbClr val="999999"/>
                </a:solidFill>
                <a:latin typeface="+mn-lt"/>
                <a:ea typeface="Avenir"/>
                <a:cs typeface="Avenir"/>
                <a:sym typeface="Avenir"/>
              </a:rPr>
              <a:t>do</a:t>
            </a:r>
            <a:r>
              <a:rPr lang="en-US" sz="1000" dirty="0" smtClean="0">
                <a:solidFill>
                  <a:srgbClr val="999999"/>
                </a:solidFill>
                <a:latin typeface="+mn-lt"/>
                <a:ea typeface="Avenir"/>
                <a:cs typeface="Avenir"/>
                <a:sym typeface="Avenir"/>
              </a:rPr>
              <a:t>. What can you do today to enable change?</a:t>
            </a:r>
            <a:r>
              <a:rPr lang="en" sz="1000" dirty="0">
                <a:solidFill>
                  <a:srgbClr val="999999"/>
                </a:solidFill>
                <a:latin typeface="+mn-lt"/>
                <a:ea typeface="Avenir"/>
                <a:cs typeface="Avenir"/>
                <a:sym typeface="Avenir"/>
              </a:rPr>
              <a:t/>
            </a:r>
            <a:br>
              <a:rPr lang="en" sz="1000" dirty="0">
                <a:solidFill>
                  <a:srgbClr val="999999"/>
                </a:solidFill>
                <a:latin typeface="+mn-lt"/>
                <a:ea typeface="Avenir"/>
                <a:cs typeface="Avenir"/>
                <a:sym typeface="Avenir"/>
              </a:rPr>
            </a:b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" sz="800" dirty="0">
                <a:latin typeface="Avenir"/>
                <a:ea typeface="Avenir"/>
                <a:cs typeface="Avenir"/>
                <a:sym typeface="Avenir"/>
              </a:rPr>
            </a:b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" sz="800" dirty="0">
                <a:latin typeface="Avenir"/>
                <a:ea typeface="Avenir"/>
                <a:cs typeface="Avenir"/>
                <a:sym typeface="Avenir"/>
              </a:rPr>
            </a:b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n" sz="800" dirty="0">
                <a:latin typeface="Avenir"/>
                <a:ea typeface="Avenir"/>
                <a:cs typeface="Avenir"/>
                <a:sym typeface="Avenir"/>
              </a:rPr>
            </a:br>
            <a:endParaRPr sz="800" i="0" u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128</Words>
  <Application>Microsoft Macintosh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EB Garamond</vt:lpstr>
      <vt:lpstr>Simple Light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J. Paul Neeley</cp:lastModifiedBy>
  <cp:revision>3</cp:revision>
  <dcterms:created xsi:type="dcterms:W3CDTF">2018-09-20T16:22:00Z</dcterms:created>
  <dcterms:modified xsi:type="dcterms:W3CDTF">2018-09-20T16:25:42Z</dcterms:modified>
</cp:coreProperties>
</file>